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73" r:id="rId5"/>
    <p:sldId id="272" r:id="rId6"/>
    <p:sldId id="270" r:id="rId7"/>
    <p:sldId id="269" r:id="rId8"/>
    <p:sldId id="280" r:id="rId9"/>
    <p:sldId id="279" r:id="rId10"/>
    <p:sldId id="277" r:id="rId11"/>
    <p:sldId id="276" r:id="rId12"/>
    <p:sldId id="275" r:id="rId13"/>
    <p:sldId id="283" r:id="rId14"/>
    <p:sldId id="282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00"/>
    <a:srgbClr val="0000FF"/>
    <a:srgbClr val="008000"/>
    <a:srgbClr val="009900"/>
    <a:srgbClr val="753805"/>
    <a:srgbClr val="00FFFF"/>
    <a:srgbClr val="CC3300"/>
    <a:srgbClr val="CC0000"/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8106694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«Сказка  о мертвой царевне и </a:t>
            </a:r>
            <a:r>
              <a:rPr lang="ru-RU" sz="4800" b="1" spc="5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 </a:t>
            </a:r>
            <a:r>
              <a:rPr lang="ru-RU" sz="4800" b="1" spc="5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богатырях»</a:t>
            </a:r>
            <a:endParaRPr lang="ru-RU" sz="4800" b="1" spc="50" dirty="0">
              <a:ln w="1143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85918" y="571480"/>
            <a:ext cx="5091478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V="1">
            <a:off x="1928794" y="2714620"/>
            <a:ext cx="4305660" cy="64169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76699" y="3929066"/>
            <a:ext cx="7467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66"/>
                </a:solidFill>
              </a:rPr>
              <a:t>Литературная викторина</a:t>
            </a:r>
            <a:endParaRPr lang="ru-RU" sz="4800" b="1" i="1" dirty="0">
              <a:solidFill>
                <a:srgbClr val="FF00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6143644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Подготовила педагог-библиотекарь Якубович Г.Г.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8035256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CC33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9.В какой гроб положили братья царевну?</a:t>
            </a:r>
            <a:endParaRPr lang="ru-RU" sz="4800" b="1" spc="50" dirty="0">
              <a:ln w="11430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488" y="428604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786050" y="2428868"/>
            <a:ext cx="3168352" cy="641691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85786" y="3357562"/>
            <a:ext cx="600079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 Дубовый.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Б. Стеклянный.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В.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Хрустальный.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929718" cy="221468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10.К кому НЕ обращался королевич </a:t>
            </a:r>
            <a:r>
              <a:rPr lang="ru-RU" b="1" dirty="0" err="1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Елисей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из сказки Пушкина в поисках царевны?</a:t>
            </a:r>
            <a: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752057" y="4071942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43174" y="214290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3071802" y="2571744"/>
            <a:ext cx="3168352" cy="641691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19624" y="3429000"/>
            <a:ext cx="45243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86190"/>
            <a:ext cx="4929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ru-RU" sz="4800" b="1" dirty="0" smtClean="0">
              <a:solidFill>
                <a:srgbClr val="0000FF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40005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Ясень.</a:t>
            </a:r>
            <a:endParaRPr lang="ru-RU" sz="4800" b="1" dirty="0" smtClean="0">
              <a:solidFill>
                <a:srgbClr val="0000FF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85776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Солнце.</a:t>
            </a:r>
            <a:b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u="sng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>
              <a:solidFill>
                <a:srgbClr val="0000FF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286124"/>
            <a:ext cx="38131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Месяц.</a:t>
            </a:r>
            <a:b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8749636" cy="122516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11. Кто в "Сказке о мёртвой царевне и о семи богатырях" А.С. Пушкина помог </a:t>
            </a:r>
            <a:r>
              <a:rPr lang="ru-RU" b="1" dirty="0" err="1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Елисею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найти невесту?</a:t>
            </a:r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3500438"/>
            <a:ext cx="325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357166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V="1">
            <a:off x="2714612" y="2786058"/>
            <a:ext cx="3168352" cy="641691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214414" y="3429000"/>
            <a:ext cx="450059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</a:t>
            </a:r>
            <a:r>
              <a:rPr kumimoji="0" lang="ru-RU" sz="4800" b="1" i="1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Ветер.</a:t>
            </a:r>
            <a:br>
              <a:rPr kumimoji="0" lang="ru-RU" sz="4800" b="1" i="1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Месяц.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Солнце.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463884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12.У семи богатырей из сказки А.С. Пушкина была собака. А какая у неё была кличка?</a:t>
            </a:r>
            <a:endParaRPr lang="ru-RU" b="1" spc="50" dirty="0">
              <a:ln w="11430"/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314324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43174" y="285728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714612" y="2643182"/>
            <a:ext cx="3168352" cy="641691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42910" y="3357562"/>
            <a:ext cx="545307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Орлик 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Воронок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</a:t>
            </a:r>
            <a:r>
              <a:rPr kumimoji="0" lang="ru-RU" sz="48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Соколко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8463884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800" b="1" dirty="0" smtClean="0">
                <a:solidFill>
                  <a:srgbClr val="753805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13.Что произошло с мачехой после возвращения царевны?</a:t>
            </a:r>
            <a:r>
              <a:rPr lang="ru-RU" sz="4800" dirty="0" smtClean="0">
                <a:solidFill>
                  <a:srgbClr val="75380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rgbClr val="75380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28860" y="428604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643174" y="2285992"/>
            <a:ext cx="3168352" cy="641691"/>
          </a:xfrm>
          <a:prstGeom prst="rect">
            <a:avLst/>
          </a:prstGeom>
          <a:noFill/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8596" y="3072348"/>
            <a:ext cx="64294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Мачеха ушла.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Б. Мачеха помирилась с царевной.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В. Умерла.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6840760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00100" y="642918"/>
            <a:ext cx="5357850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1428728" y="4643446"/>
            <a:ext cx="4714908" cy="641691"/>
          </a:xfrm>
          <a:prstGeom prst="rect">
            <a:avLst/>
          </a:prstGeom>
          <a:noFill/>
        </p:spPr>
      </p:pic>
      <p:pic>
        <p:nvPicPr>
          <p:cNvPr id="8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 flipV="1">
            <a:off x="-893633" y="2679527"/>
            <a:ext cx="3857654" cy="641691"/>
          </a:xfrm>
          <a:prstGeom prst="rect">
            <a:avLst/>
          </a:prstGeom>
          <a:noFill/>
        </p:spPr>
      </p:pic>
      <p:pic>
        <p:nvPicPr>
          <p:cNvPr id="9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 flipV="1">
            <a:off x="4285623" y="2643807"/>
            <a:ext cx="3929090" cy="64169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14414" y="2714620"/>
            <a:ext cx="4814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7820942" cy="6536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Aft>
                <a:spcPct val="0"/>
              </a:spcAft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i="1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Чьим сыном был </a:t>
            </a:r>
            <a:r>
              <a:rPr lang="ru-RU" sz="5400" b="1" dirty="0" err="1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Елисей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r>
              <a:rPr lang="ru-RU" sz="5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5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50043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57422" y="642918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500298" y="1928802"/>
            <a:ext cx="3168352" cy="64169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2714620"/>
            <a:ext cx="321471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Царя.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Б. Короля. </a:t>
            </a:r>
            <a:endParaRPr kumimoji="0" lang="ru-RU" sz="5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В. Князя.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358114" cy="17145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800" b="1" dirty="0" smtClean="0">
                <a:solidFill>
                  <a:srgbClr val="0000FF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2.Что  НЕ входило в приданое царевны?</a:t>
            </a:r>
            <a:r>
              <a:rPr lang="ru-RU" sz="48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500042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643174" y="2285992"/>
            <a:ext cx="3168352" cy="64169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910" y="3286124"/>
            <a:ext cx="64294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Полцарства.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Семь городов.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Сто сорок теремов.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606760" cy="13573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3.Сколько теремов получил в приданое королевич </a:t>
            </a:r>
            <a:r>
              <a:rPr lang="ru-RU" b="1" dirty="0" err="1" smtClean="0">
                <a:solidFill>
                  <a:srgbClr val="008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Елисей</a:t>
            </a:r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r>
              <a:rPr lang="ru-RU" b="1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50" y="428604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928926" y="2285992"/>
            <a:ext cx="3168352" cy="641691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28728" y="3214686"/>
            <a:ext cx="52149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Сто сорок.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Семь.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Сорок.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14422"/>
            <a:ext cx="8035256" cy="142887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Aft>
                <a:spcPct val="0"/>
              </a:spcAft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кем царица была добродушна и мила?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28860" y="357166"/>
            <a:ext cx="38576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357422" y="2214554"/>
            <a:ext cx="3786214" cy="642372"/>
          </a:xfrm>
          <a:prstGeom prst="rect">
            <a:avLst/>
          </a:prstGeom>
          <a:noFill/>
        </p:spPr>
      </p:pic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1071538" y="3429000"/>
            <a:ext cx="57150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С царём.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 зеркальцем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Со слугами.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42984"/>
            <a:ext cx="8892480" cy="185749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dirty="0" smtClean="0">
                <a:solidFill>
                  <a:srgbClr val="FF00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5.В тереме у скольких богатырей гостила царевна, героиня сказки </a:t>
            </a:r>
            <a:r>
              <a:rPr lang="ru-RU" sz="4800" dirty="0" smtClean="0">
                <a:solidFill>
                  <a:srgbClr val="FF00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28860" y="500042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643174" y="2428868"/>
            <a:ext cx="3168352" cy="641691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8596" y="3571876"/>
            <a:ext cx="592935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  У  7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богатырей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 У  </a:t>
            </a:r>
            <a:r>
              <a:rPr lang="ru-RU" sz="4800" b="1" dirty="0" smtClean="0">
                <a:solidFill>
                  <a:srgbClr val="FF99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12 богатырей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 У 33</a:t>
            </a:r>
            <a:r>
              <a:rPr lang="ru-RU" sz="4800" b="1" dirty="0" smtClean="0">
                <a:solidFill>
                  <a:srgbClr val="FF99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богатырей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035256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4800" b="1" dirty="0" smtClean="0">
                <a:solidFill>
                  <a:srgbClr val="FF99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6.Где жили братья богатыри?</a:t>
            </a:r>
            <a:r>
              <a:rPr lang="ru-RU" sz="4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50" y="428604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857488" y="1928802"/>
            <a:ext cx="3168352" cy="641691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71538" y="2928934"/>
            <a:ext cx="538163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Во дворце.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В тереме.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Избе.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7"/>
            <a:ext cx="850109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Aft>
                <a:spcPct val="0"/>
              </a:spcAft>
            </a:pPr>
            <a:r>
              <a:rPr lang="ru-RU" sz="4800" b="1" i="1" dirty="0" smtClean="0">
                <a:solidFill>
                  <a:srgbClr val="0099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7.</a:t>
            </a:r>
            <a:r>
              <a:rPr lang="ru-RU" sz="4800" b="1" dirty="0" smtClean="0">
                <a:solidFill>
                  <a:srgbClr val="0099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Чем не занимались богатыри?</a:t>
            </a:r>
            <a:r>
              <a:rPr lang="ru-RU" sz="4800" dirty="0" smtClean="0">
                <a:solidFill>
                  <a:srgbClr val="00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rgbClr val="00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428604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V="1">
            <a:off x="2643174" y="1571612"/>
            <a:ext cx="3168352" cy="641691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00166" y="2857496"/>
            <a:ext cx="4357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Охотились.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Б. Воевали.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Рыбачили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75141"/>
            <a:ext cx="6840760" cy="13681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8. Чем нищая черница угостила царевну?</a:t>
            </a:r>
            <a:r>
              <a:rPr lang="ru-RU" sz="4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b="1" spc="50" dirty="0" smtClean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350043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i="1" dirty="0"/>
          </a:p>
        </p:txBody>
      </p:sp>
      <p:pic>
        <p:nvPicPr>
          <p:cNvPr id="6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08" y="500042"/>
            <a:ext cx="3168352" cy="641691"/>
          </a:xfrm>
          <a:prstGeom prst="rect">
            <a:avLst/>
          </a:prstGeom>
          <a:noFill/>
        </p:spPr>
      </p:pic>
      <p:pic>
        <p:nvPicPr>
          <p:cNvPr id="7" name="Picture 2" descr="C:\Users\Елена\Pictures\Мои рисунки\01_декор\6071\7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V="1">
            <a:off x="2143108" y="2285992"/>
            <a:ext cx="3168352" cy="641691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14414" y="3429000"/>
            <a:ext cx="46672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А. Пирожком.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Б. Хлебом.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В. Яблочком.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306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«Сказка  о мертвой царевне и семи богатырях»</vt:lpstr>
      <vt:lpstr>  1.Чьим сыном был Елисей?  </vt:lpstr>
      <vt:lpstr>2.Что  НЕ входило в приданое царевны?  </vt:lpstr>
      <vt:lpstr>3.Сколько теремов получил в приданое королевич Елисей?  </vt:lpstr>
      <vt:lpstr>4.С кем царица была добродушна и мила?  </vt:lpstr>
      <vt:lpstr>5.В тереме у скольких богатырей гостила царевна, героиня сказки ?  </vt:lpstr>
      <vt:lpstr> 6.Где жили братья богатыри?  </vt:lpstr>
      <vt:lpstr>7.Чем не занимались богатыри?  </vt:lpstr>
      <vt:lpstr>8. Чем нищая черница угостила царевну?  </vt:lpstr>
      <vt:lpstr> 9.В какой гроб положили братья царевну?</vt:lpstr>
      <vt:lpstr>10.К кому НЕ обращался королевич Елисей из сказки Пушкина в поисках царевны?  </vt:lpstr>
      <vt:lpstr>11. Кто в "Сказке о мёртвой царевне и о семи богатырях" А.С. Пушкина помог Елисею найти невесту? </vt:lpstr>
      <vt:lpstr> 12.У семи богатырей из сказки А.С. Пушкина была собака. А какая у неё была кличка?</vt:lpstr>
      <vt:lpstr>13.Что произошло с мачехой после возвращения царевны? 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Яна</cp:lastModifiedBy>
  <cp:revision>19</cp:revision>
  <dcterms:created xsi:type="dcterms:W3CDTF">2014-08-08T16:01:14Z</dcterms:created>
  <dcterms:modified xsi:type="dcterms:W3CDTF">2018-05-27T12:52:43Z</dcterms:modified>
</cp:coreProperties>
</file>